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454" r:id="rId2"/>
    <p:sldId id="437" r:id="rId3"/>
    <p:sldId id="456" r:id="rId4"/>
    <p:sldId id="455" r:id="rId5"/>
    <p:sldId id="438" r:id="rId6"/>
    <p:sldId id="457" r:id="rId7"/>
    <p:sldId id="439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elena Woo" initials="HW" lastIdx="1" clrIdx="0">
    <p:extLst>
      <p:ext uri="{19B8F6BF-5375-455C-9EA6-DF929625EA0E}">
        <p15:presenceInfo xmlns:p15="http://schemas.microsoft.com/office/powerpoint/2012/main" userId="S::helena.woo@uts.edu.au::84ffa4a4-9cb2-4822-a498-72962478cfa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4F2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3455"/>
    <p:restoredTop sz="96327"/>
  </p:normalViewPr>
  <p:slideViewPr>
    <p:cSldViewPr snapToGrid="0" snapToObjects="1">
      <p:cViewPr varScale="1">
        <p:scale>
          <a:sx n="121" d="100"/>
          <a:sy n="121" d="100"/>
        </p:scale>
        <p:origin x="200" y="232"/>
      </p:cViewPr>
      <p:guideLst/>
    </p:cSldViewPr>
  </p:slideViewPr>
  <p:outlineViewPr>
    <p:cViewPr>
      <p:scale>
        <a:sx n="33" d="100"/>
        <a:sy n="33" d="100"/>
      </p:scale>
      <p:origin x="0" y="-1360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napToObjects="1">
      <p:cViewPr varScale="1">
        <p:scale>
          <a:sx n="111" d="100"/>
          <a:sy n="111" d="100"/>
        </p:scale>
        <p:origin x="2288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227BE0-8D26-2C46-B592-87513771FDEF}" type="datetimeFigureOut">
              <a:rPr lang="en-US" smtClean="0"/>
              <a:t>4/18/23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364B19-607B-B942-B14B-DB932692D3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1487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1E1ED748-4D69-8E47-8745-96A1DB414755}"/>
              </a:ext>
            </a:extLst>
          </p:cNvPr>
          <p:cNvSpPr>
            <a:spLocks noGrp="1"/>
          </p:cNvSpPr>
          <p:nvPr>
            <p:ph type="pic" idx="10" hasCustomPrompt="1"/>
          </p:nvPr>
        </p:nvSpPr>
        <p:spPr>
          <a:xfrm>
            <a:off x="-1" y="1711104"/>
            <a:ext cx="10483912" cy="5146896"/>
          </a:xfrm>
        </p:spPr>
        <p:txBody>
          <a:bodyPr anchor="b"/>
          <a:lstStyle>
            <a:lvl1pPr marL="0" indent="0" algn="ctr">
              <a:buNone/>
              <a:defRPr sz="2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insert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669145" y="2674620"/>
            <a:ext cx="6522855" cy="1000635"/>
          </a:xfrm>
        </p:spPr>
        <p:txBody>
          <a:bodyPr anchor="b">
            <a:noAutofit/>
          </a:bodyPr>
          <a:lstStyle>
            <a:lvl1pPr algn="l">
              <a:defRPr lang="en-AU" sz="3400" b="1" spc="-30" baseline="0" smtClean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Heading</a:t>
            </a:r>
            <a:endParaRPr lang="en-AU" dirty="0">
              <a:solidFill>
                <a:srgbClr val="FFFFFF"/>
              </a:solidFill>
              <a:effectLst/>
              <a:latin typeface="Helvetica" pitchFamily="2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657570" y="3943226"/>
            <a:ext cx="6534430" cy="1190089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AU" sz="2000" smtClean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 err="1"/>
              <a:t>Ligenimus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72792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ver 7">
    <p:bg>
      <p:bgPr>
        <a:solidFill>
          <a:schemeClr val="tx2">
            <a:lumMod val="10000"/>
            <a:lumOff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D4D88D99-EB51-FD47-95CE-4A69A947C0B4}"/>
              </a:ext>
            </a:extLst>
          </p:cNvPr>
          <p:cNvSpPr>
            <a:spLocks noGrp="1"/>
          </p:cNvSpPr>
          <p:nvPr>
            <p:ph type="pic" idx="10" hasCustomPrompt="1"/>
          </p:nvPr>
        </p:nvSpPr>
        <p:spPr>
          <a:xfrm>
            <a:off x="231008" y="1271452"/>
            <a:ext cx="5226518" cy="5033558"/>
          </a:xfrm>
        </p:spPr>
        <p:txBody>
          <a:bodyPr anchor="t"/>
          <a:lstStyle>
            <a:lvl1pPr marL="0" indent="0" algn="ctr"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insert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175728" y="3139072"/>
            <a:ext cx="5001987" cy="1201854"/>
          </a:xfrm>
        </p:spPr>
        <p:txBody>
          <a:bodyPr anchor="b">
            <a:noAutofit/>
          </a:bodyPr>
          <a:lstStyle>
            <a:lvl1pPr algn="l">
              <a:defRPr lang="en-AU" sz="2800" b="1" spc="-20" baseline="0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Section heading</a:t>
            </a:r>
            <a:endParaRPr lang="en-AU" dirty="0">
              <a:solidFill>
                <a:srgbClr val="FFFFFF"/>
              </a:solidFill>
              <a:effectLst/>
              <a:latin typeface="Helvetica" pitchFamily="2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175728" y="4359214"/>
            <a:ext cx="5001987" cy="1483672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AU" sz="2000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Intro</a:t>
            </a:r>
          </a:p>
        </p:txBody>
      </p:sp>
    </p:spTree>
    <p:extLst>
      <p:ext uri="{BB962C8B-B14F-4D97-AF65-F5344CB8AC3E}">
        <p14:creationId xmlns:p14="http://schemas.microsoft.com/office/powerpoint/2010/main" val="24810406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1E0ADE0A-0058-F840-B5C2-8007274D77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854" y="589218"/>
            <a:ext cx="10326658" cy="467226"/>
          </a:xfrm>
        </p:spPr>
        <p:txBody>
          <a:bodyPr anchor="b"/>
          <a:lstStyle>
            <a:lvl1pPr>
              <a:defRPr sz="2400" b="1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Heading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C88A8D42-146D-E24F-BAAC-E035BD58A1AC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627854" y="1771605"/>
            <a:ext cx="10957594" cy="4081404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500"/>
              </a:spcAft>
              <a:buFont typeface="Arial" panose="020B0604020202020204" pitchFamily="34" charset="0"/>
              <a:buNone/>
              <a:defRPr lang="en-AU" sz="1800" smtClean="0">
                <a:effectLst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/>
              <a:t>Pelignis</a:t>
            </a:r>
            <a:endParaRPr lang="en-AU" dirty="0">
              <a:effectLst/>
              <a:latin typeface="Helvetica" pitchFamily="2" charset="0"/>
            </a:endParaRP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1B0CD470-0980-9846-9280-4B88DEA185B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36266" y="1137921"/>
            <a:ext cx="10326658" cy="589218"/>
          </a:xfrm>
        </p:spPr>
        <p:txBody>
          <a:bodyPr anchor="t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Subheading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7501CE-2B8C-9147-A765-4D4D0CD0DB6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16479" y="6122499"/>
            <a:ext cx="10756142" cy="40665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3DC2E27-8F05-C040-A05C-D8E2B79274C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0286" y="6188125"/>
            <a:ext cx="663137" cy="282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2087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Layout 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1E0ADE0A-0058-F840-B5C2-8007274D77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854" y="589218"/>
            <a:ext cx="10326658" cy="467226"/>
          </a:xfrm>
        </p:spPr>
        <p:txBody>
          <a:bodyPr anchor="b"/>
          <a:lstStyle>
            <a:lvl1pPr>
              <a:defRPr sz="2400" b="1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Heading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C88A8D42-146D-E24F-BAAC-E035BD58A1AC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627854" y="1388298"/>
            <a:ext cx="10957594" cy="4081404"/>
          </a:xfrm>
        </p:spPr>
        <p:txBody>
          <a:bodyPr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lang="en-AU" sz="1800" smtClean="0">
                <a:effectLst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/>
              <a:t>Pelignis</a:t>
            </a:r>
            <a:endParaRPr lang="en-AU" dirty="0"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16400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ayout 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1E0ADE0A-0058-F840-B5C2-8007274D77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854" y="589218"/>
            <a:ext cx="10326658" cy="467226"/>
          </a:xfrm>
        </p:spPr>
        <p:txBody>
          <a:bodyPr anchor="b"/>
          <a:lstStyle>
            <a:lvl1pPr>
              <a:defRPr sz="2400" b="1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Heading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C88A8D42-146D-E24F-BAAC-E035BD58A1AC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627854" y="1771605"/>
            <a:ext cx="4769769" cy="4081404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500"/>
              </a:spcAft>
              <a:buFont typeface="Arial" panose="020B0604020202020204" pitchFamily="34" charset="0"/>
              <a:buNone/>
              <a:defRPr lang="en-AU" sz="1800" smtClean="0">
                <a:effectLst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AU" dirty="0" err="1">
                <a:effectLst/>
                <a:latin typeface="Helvetica" pitchFamily="2" charset="0"/>
              </a:rPr>
              <a:t>Tiunt</a:t>
            </a:r>
            <a:endParaRPr lang="en-AU" dirty="0">
              <a:effectLst/>
              <a:latin typeface="Helvetica" pitchFamily="2" charset="0"/>
            </a:endParaRP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1B0CD470-0980-9846-9280-4B88DEA185B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36266" y="1137921"/>
            <a:ext cx="10326658" cy="589218"/>
          </a:xfrm>
        </p:spPr>
        <p:txBody>
          <a:bodyPr anchor="t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Subheading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7501CE-2B8C-9147-A765-4D4D0CD0DB6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16479" y="6122499"/>
            <a:ext cx="10756142" cy="40665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3DC2E27-8F05-C040-A05C-D8E2B79274C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0286" y="6188125"/>
            <a:ext cx="663137" cy="282186"/>
          </a:xfrm>
          <a:prstGeom prst="rect">
            <a:avLst/>
          </a:prstGeom>
        </p:spPr>
      </p:pic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3959C1BB-5DB3-4545-BC15-9C1CC6D87E17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5544393" y="3847315"/>
            <a:ext cx="3945836" cy="1976435"/>
          </a:xfrm>
          <a:solidFill>
            <a:schemeClr val="tx2"/>
          </a:solidFill>
          <a:ln>
            <a:noFill/>
          </a:ln>
        </p:spPr>
        <p:txBody>
          <a:bodyPr lIns="180000" tIns="144000" rIns="108000" anchor="t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None/>
              <a:defRPr lang="en-AU" sz="1800" smtClean="0">
                <a:solidFill>
                  <a:schemeClr val="bg1"/>
                </a:solidFill>
                <a:effectLst/>
              </a:defRPr>
            </a:lvl1pPr>
            <a:lvl2pPr marL="457200" indent="0">
              <a:buNone/>
              <a:defRPr sz="1500">
                <a:solidFill>
                  <a:schemeClr val="bg1"/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Title</a:t>
            </a:r>
            <a:endParaRPr lang="en-AU" dirty="0">
              <a:solidFill>
                <a:srgbClr val="FFFFFF"/>
              </a:solidFill>
              <a:effectLst/>
              <a:latin typeface="Helvetica" pitchFamily="2" charset="0"/>
            </a:endParaRP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C1F96B60-C3E6-1E43-A1EF-B695A728B08B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9490229" y="3842720"/>
            <a:ext cx="1991767" cy="1976435"/>
          </a:xfrm>
          <a:solidFill>
            <a:schemeClr val="accent1"/>
          </a:solidFill>
          <a:ln>
            <a:noFill/>
          </a:ln>
        </p:spPr>
        <p:txBody>
          <a:bodyPr lIns="180000" tIns="144000" rIns="108000" anchor="t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None/>
              <a:defRPr lang="en-AU" sz="1800" smtClean="0">
                <a:solidFill>
                  <a:schemeClr val="bg1"/>
                </a:solidFill>
                <a:effectLst/>
              </a:defRPr>
            </a:lvl1pPr>
            <a:lvl2pPr marL="457200" indent="0">
              <a:buNone/>
              <a:defRPr sz="1500">
                <a:solidFill>
                  <a:schemeClr val="bg1"/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Title</a:t>
            </a:r>
            <a:endParaRPr lang="en-AU" dirty="0">
              <a:solidFill>
                <a:srgbClr val="FFFFFF"/>
              </a:solidFill>
              <a:effectLst/>
              <a:latin typeface="Helvetica" pitchFamily="2" charset="0"/>
            </a:endParaRP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7424C1E3-128E-1F4F-A796-DB00C9C8B749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5544393" y="1882718"/>
            <a:ext cx="1980337" cy="1976435"/>
          </a:xfrm>
          <a:solidFill>
            <a:schemeClr val="bg2"/>
          </a:solidFill>
          <a:ln>
            <a:noFill/>
          </a:ln>
        </p:spPr>
        <p:txBody>
          <a:bodyPr lIns="180000" tIns="144000" rIns="108000" anchor="t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None/>
              <a:defRPr lang="en-AU" sz="1800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500">
                <a:solidFill>
                  <a:schemeClr val="bg1"/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Title</a:t>
            </a:r>
            <a:endParaRPr lang="en-AU" dirty="0">
              <a:solidFill>
                <a:srgbClr val="FFFFFF"/>
              </a:solidFill>
              <a:effectLst/>
              <a:latin typeface="Helvetica" pitchFamily="2" charset="0"/>
            </a:endParaRP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8F9D2F31-417C-334D-B0FD-273964A68049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7524730" y="1878123"/>
            <a:ext cx="3957267" cy="1976435"/>
          </a:xfrm>
          <a:solidFill>
            <a:schemeClr val="tx2">
              <a:lumMod val="10000"/>
              <a:lumOff val="90000"/>
            </a:schemeClr>
          </a:solidFill>
          <a:ln>
            <a:noFill/>
          </a:ln>
        </p:spPr>
        <p:txBody>
          <a:bodyPr lIns="180000" tIns="144000" rIns="108000" anchor="t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None/>
              <a:defRPr lang="en-AU" sz="1800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500">
                <a:solidFill>
                  <a:schemeClr val="bg1"/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Title</a:t>
            </a:r>
            <a:endParaRPr lang="en-AU" dirty="0">
              <a:solidFill>
                <a:srgbClr val="FFFFFF"/>
              </a:solidFill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70539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Layout 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1E0ADE0A-0058-F840-B5C2-8007274D77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854" y="589218"/>
            <a:ext cx="10326658" cy="467226"/>
          </a:xfrm>
        </p:spPr>
        <p:txBody>
          <a:bodyPr anchor="b"/>
          <a:lstStyle>
            <a:lvl1pPr>
              <a:defRPr sz="2400" b="1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Heading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C88A8D42-146D-E24F-BAAC-E035BD58A1AC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627854" y="1771605"/>
            <a:ext cx="10335070" cy="726268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500"/>
              </a:spcAft>
              <a:buFont typeface="Arial" panose="020B0604020202020204" pitchFamily="34" charset="0"/>
              <a:buNone/>
              <a:defRPr lang="en-AU" sz="1800" smtClean="0">
                <a:effectLst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/>
              <a:t>Pelignis</a:t>
            </a:r>
            <a:endParaRPr lang="en-AU" dirty="0">
              <a:effectLst/>
              <a:latin typeface="Helvetica" pitchFamily="2" charset="0"/>
            </a:endParaRP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1B0CD470-0980-9846-9280-4B88DEA185B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36266" y="1137921"/>
            <a:ext cx="10326658" cy="589218"/>
          </a:xfrm>
        </p:spPr>
        <p:txBody>
          <a:bodyPr anchor="t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Subheading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7501CE-2B8C-9147-A765-4D4D0CD0DB6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16479" y="6122499"/>
            <a:ext cx="10756142" cy="40665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3DC2E27-8F05-C040-A05C-D8E2B79274C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0286" y="6188125"/>
            <a:ext cx="663137" cy="282186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80FFF11-A66E-3743-A5B6-B27679EAC2F4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716479" y="2507743"/>
            <a:ext cx="10756142" cy="3123623"/>
          </a:xfrm>
          <a:noFill/>
        </p:spPr>
        <p:txBody>
          <a:bodyPr tIns="90000" bIns="4680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None/>
              <a:defRPr lang="en-AU" sz="1500" smtClean="0">
                <a:effectLst/>
              </a:defRPr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r>
              <a:rPr lang="en-US" dirty="0"/>
              <a:t>Click to insert table</a:t>
            </a:r>
            <a:endParaRPr lang="en-AU" dirty="0"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46489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Layout 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1E0ADE0A-0058-F840-B5C2-8007274D77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854" y="589218"/>
            <a:ext cx="10326658" cy="467226"/>
          </a:xfrm>
        </p:spPr>
        <p:txBody>
          <a:bodyPr anchor="b"/>
          <a:lstStyle>
            <a:lvl1pPr>
              <a:defRPr sz="2400" b="1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Heading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C88A8D42-146D-E24F-BAAC-E035BD58A1AC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1478598" y="2182197"/>
            <a:ext cx="4213990" cy="3359257"/>
          </a:xfrm>
        </p:spPr>
        <p:txBody>
          <a:bodyPr tIns="0"/>
          <a:lstStyle>
            <a:lvl1pPr marL="0" indent="0">
              <a:lnSpc>
                <a:spcPct val="100000"/>
              </a:lnSpc>
              <a:spcBef>
                <a:spcPts val="500"/>
              </a:spcBef>
              <a:spcAft>
                <a:spcPts val="1500"/>
              </a:spcAft>
              <a:buFont typeface="Arial" panose="020B0604020202020204" pitchFamily="34" charset="0"/>
              <a:buNone/>
              <a:defRPr lang="en-AU" sz="1500" smtClean="0">
                <a:effectLst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Ro </a:t>
            </a:r>
            <a:r>
              <a:rPr lang="en-US" dirty="0" err="1"/>
              <a:t>consed</a:t>
            </a:r>
            <a:endParaRPr lang="en-AU" dirty="0">
              <a:effectLst/>
              <a:latin typeface="Helvetica" pitchFamily="2" charset="0"/>
            </a:endParaRP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1B0CD470-0980-9846-9280-4B88DEA185B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36266" y="1137921"/>
            <a:ext cx="5101147" cy="589218"/>
          </a:xfrm>
        </p:spPr>
        <p:txBody>
          <a:bodyPr anchor="t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Subheading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7501CE-2B8C-9147-A765-4D4D0CD0DB6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16479" y="6122499"/>
            <a:ext cx="10756142" cy="40665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3DC2E27-8F05-C040-A05C-D8E2B79274C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0286" y="6188125"/>
            <a:ext cx="663137" cy="282186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80FFF11-A66E-3743-A5B6-B27679EAC2F4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947646" y="2182197"/>
            <a:ext cx="4213990" cy="3515695"/>
          </a:xfrm>
          <a:noFill/>
        </p:spPr>
        <p:txBody>
          <a:bodyPr tIns="0" bIns="4680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1500"/>
              </a:spcAft>
              <a:buClrTx/>
              <a:buSzTx/>
              <a:buFont typeface="Arial" panose="020B0604020202020204" pitchFamily="34" charset="0"/>
              <a:buNone/>
              <a:tabLst/>
              <a:defRPr lang="en-AU" sz="1500" smtClean="0">
                <a:effectLst/>
              </a:defRPr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Ro </a:t>
            </a:r>
            <a:r>
              <a:rPr lang="en-US" dirty="0" err="1"/>
              <a:t>consed</a:t>
            </a:r>
            <a:endParaRPr lang="en-AU" dirty="0">
              <a:effectLst/>
              <a:latin typeface="Helvetica" pitchFamily="2" charset="0"/>
            </a:endParaRP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6F96D124-1F00-DC4C-9384-D7CA80EA6C5A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5916478" y="1137921"/>
            <a:ext cx="5101147" cy="589218"/>
          </a:xfrm>
        </p:spPr>
        <p:txBody>
          <a:bodyPr anchor="t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Subheading</a:t>
            </a:r>
          </a:p>
        </p:txBody>
      </p:sp>
    </p:spTree>
    <p:extLst>
      <p:ext uri="{BB962C8B-B14F-4D97-AF65-F5344CB8AC3E}">
        <p14:creationId xmlns:p14="http://schemas.microsoft.com/office/powerpoint/2010/main" val="8505964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Layout 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9475705F-056C-E84F-941D-51846364E08B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6008966" y="1846729"/>
            <a:ext cx="5463655" cy="3953434"/>
          </a:xfrm>
        </p:spPr>
        <p:txBody>
          <a:bodyPr anchor="t"/>
          <a:lstStyle>
            <a:lvl1pPr marL="0" indent="0" algn="ctr">
              <a:buNone/>
              <a:defRPr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1E0ADE0A-0058-F840-B5C2-8007274D77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854" y="589218"/>
            <a:ext cx="10326658" cy="467226"/>
          </a:xfrm>
        </p:spPr>
        <p:txBody>
          <a:bodyPr anchor="b"/>
          <a:lstStyle>
            <a:lvl1pPr>
              <a:defRPr sz="2400" b="1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Heading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C88A8D42-146D-E24F-BAAC-E035BD58A1AC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1478598" y="2182197"/>
            <a:ext cx="4213990" cy="3359257"/>
          </a:xfrm>
        </p:spPr>
        <p:txBody>
          <a:bodyPr tIns="0"/>
          <a:lstStyle>
            <a:lvl1pPr marL="0" indent="0">
              <a:lnSpc>
                <a:spcPct val="100000"/>
              </a:lnSpc>
              <a:spcBef>
                <a:spcPts val="500"/>
              </a:spcBef>
              <a:spcAft>
                <a:spcPts val="1500"/>
              </a:spcAft>
              <a:buFont typeface="Arial" panose="020B0604020202020204" pitchFamily="34" charset="0"/>
              <a:buNone/>
              <a:defRPr lang="en-AU" sz="1500" smtClean="0">
                <a:effectLst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add text</a:t>
            </a:r>
            <a:endParaRPr lang="en-AU" dirty="0">
              <a:effectLst/>
              <a:latin typeface="Helvetica" pitchFamily="2" charset="0"/>
            </a:endParaRP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1B0CD470-0980-9846-9280-4B88DEA185B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36266" y="1137921"/>
            <a:ext cx="10327569" cy="589218"/>
          </a:xfrm>
        </p:spPr>
        <p:txBody>
          <a:bodyPr anchor="t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Subheading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7501CE-2B8C-9147-A765-4D4D0CD0DB6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16479" y="6122499"/>
            <a:ext cx="10756142" cy="40665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3DC2E27-8F05-C040-A05C-D8E2B79274C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0286" y="6188125"/>
            <a:ext cx="663137" cy="282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3109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Layout 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1E0ADE0A-0058-F840-B5C2-8007274D77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854" y="589218"/>
            <a:ext cx="10326658" cy="467226"/>
          </a:xfrm>
        </p:spPr>
        <p:txBody>
          <a:bodyPr anchor="b"/>
          <a:lstStyle>
            <a:lvl1pPr>
              <a:defRPr sz="2400" b="1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Heading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1B0CD470-0980-9846-9280-4B88DEA185B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36266" y="1137921"/>
            <a:ext cx="10326658" cy="589218"/>
          </a:xfrm>
        </p:spPr>
        <p:txBody>
          <a:bodyPr anchor="t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Subheading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7501CE-2B8C-9147-A765-4D4D0CD0DB6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16479" y="6122499"/>
            <a:ext cx="10756142" cy="40665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3DC2E27-8F05-C040-A05C-D8E2B79274C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0286" y="6188125"/>
            <a:ext cx="663137" cy="282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8469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982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defRPr sz="1585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4/18/23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189" b="0" i="0">
                <a:solidFill>
                  <a:srgbClr val="999999"/>
                </a:solidFill>
                <a:latin typeface="Arial"/>
                <a:cs typeface="Arial"/>
              </a:defRPr>
            </a:lvl1pPr>
          </a:lstStyle>
          <a:p>
            <a:pPr marL="75503">
              <a:spcBef>
                <a:spcPts val="139"/>
              </a:spcBef>
            </a:pPr>
            <a:fld id="{81D60167-4931-47E6-BA6A-407CBD079E47}" type="slidenum">
              <a:rPr lang="en-AU" spc="-10" smtClean="0"/>
              <a:pPr marL="75503">
                <a:spcBef>
                  <a:spcPts val="139"/>
                </a:spcBef>
              </a:pPr>
              <a:t>‹#›</a:t>
            </a:fld>
            <a:r>
              <a:rPr lang="en-AU" spc="-10"/>
              <a:t>/1</a:t>
            </a:r>
            <a:endParaRPr lang="en-AU" spc="-10" dirty="0"/>
          </a:p>
        </p:txBody>
      </p:sp>
    </p:spTree>
    <p:extLst>
      <p:ext uri="{BB962C8B-B14F-4D97-AF65-F5344CB8AC3E}">
        <p14:creationId xmlns:p14="http://schemas.microsoft.com/office/powerpoint/2010/main" val="271050952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C259A-862A-C714-8B37-4C741E0015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54404A-6330-1D79-193F-67117B5C9C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AEA5DF-5671-B96A-34B9-F29612996E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76AAF-4C5E-E547-8420-8ED8389F8055}" type="datetimeFigureOut">
              <a:rPr lang="en-AU" smtClean="0"/>
              <a:t>18/4/2023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03DA8B-42A5-B989-6F4C-19A3AC2D55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59936F-8CF8-4D5D-85A8-22C2D21821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8949E-BB66-2742-87B9-7A31AE9D54A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930203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18520DE-9604-514D-9A44-1CC3729B9F82}"/>
              </a:ext>
            </a:extLst>
          </p:cNvPr>
          <p:cNvSpPr txBox="1"/>
          <p:nvPr userDrawn="1"/>
        </p:nvSpPr>
        <p:spPr>
          <a:xfrm>
            <a:off x="10018207" y="6420897"/>
            <a:ext cx="17484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>
                <a:solidFill>
                  <a:schemeClr val="bg1"/>
                </a:solidFill>
              </a:rPr>
              <a:t>UTS CRICOS 00099F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1E0ADE0A-0058-F840-B5C2-8007274D77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58416" y="2272421"/>
            <a:ext cx="5113662" cy="1186004"/>
          </a:xfrm>
        </p:spPr>
        <p:txBody>
          <a:bodyPr anchor="b"/>
          <a:lstStyle>
            <a:lvl1pPr>
              <a:defRPr sz="3400" b="1" spc="-30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Title Heading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C88A8D42-146D-E24F-BAAC-E035BD58A1AC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5658416" y="3745828"/>
            <a:ext cx="5113662" cy="1328416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AU" sz="2000" smtClean="0">
                <a:solidFill>
                  <a:schemeClr val="tx1">
                    <a:lumMod val="85000"/>
                    <a:lumOff val="15000"/>
                  </a:schemeClr>
                </a:solidFill>
                <a:effectLst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 err="1"/>
              <a:t>Ligenimus</a:t>
            </a:r>
            <a:endParaRPr lang="en-GB" dirty="0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6DC7C851-CFFF-5142-B698-9A19B56DBC1A}"/>
              </a:ext>
            </a:extLst>
          </p:cNvPr>
          <p:cNvSpPr>
            <a:spLocks noGrp="1"/>
          </p:cNvSpPr>
          <p:nvPr>
            <p:ph type="pic" idx="10" hasCustomPrompt="1"/>
          </p:nvPr>
        </p:nvSpPr>
        <p:spPr>
          <a:xfrm>
            <a:off x="0" y="0"/>
            <a:ext cx="12191999" cy="6858000"/>
          </a:xfrm>
        </p:spPr>
        <p:txBody>
          <a:bodyPr anchor="t"/>
          <a:lstStyle>
            <a:lvl1pPr marL="0" indent="0" algn="ctr">
              <a:buNone/>
              <a:defRPr sz="2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insert image</a:t>
            </a:r>
          </a:p>
        </p:txBody>
      </p:sp>
    </p:spTree>
    <p:extLst>
      <p:ext uri="{BB962C8B-B14F-4D97-AF65-F5344CB8AC3E}">
        <p14:creationId xmlns:p14="http://schemas.microsoft.com/office/powerpoint/2010/main" val="16743213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1CDC8335-2624-9446-A90D-6DDFCA9AC2FF}"/>
              </a:ext>
            </a:extLst>
          </p:cNvPr>
          <p:cNvSpPr>
            <a:spLocks noGrp="1"/>
          </p:cNvSpPr>
          <p:nvPr>
            <p:ph type="pic" idx="10" hasCustomPrompt="1"/>
          </p:nvPr>
        </p:nvSpPr>
        <p:spPr>
          <a:xfrm>
            <a:off x="0" y="0"/>
            <a:ext cx="12191999" cy="6858000"/>
          </a:xfrm>
        </p:spPr>
        <p:txBody>
          <a:bodyPr anchor="t"/>
          <a:lstStyle>
            <a:lvl1pPr marL="0" indent="0" algn="ctr">
              <a:buNone/>
              <a:defRPr sz="2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insert image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1E0ADE0A-0058-F840-B5C2-8007274D77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35118" y="2181652"/>
            <a:ext cx="4232797" cy="1247348"/>
          </a:xfrm>
        </p:spPr>
        <p:txBody>
          <a:bodyPr anchor="t"/>
          <a:lstStyle>
            <a:lvl1pPr>
              <a:defRPr sz="3400" b="1" spc="-3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Title Heading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C88A8D42-146D-E24F-BAAC-E035BD58A1AC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7535118" y="3429000"/>
            <a:ext cx="4232797" cy="2185163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AU" sz="2000" smtClean="0">
                <a:solidFill>
                  <a:schemeClr val="tx1">
                    <a:lumMod val="85000"/>
                    <a:lumOff val="15000"/>
                  </a:schemeClr>
                </a:solidFill>
                <a:effectLst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 err="1"/>
              <a:t>Ligenimus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0D74A7-5BDD-6A4F-B249-910440AD9E9A}"/>
              </a:ext>
            </a:extLst>
          </p:cNvPr>
          <p:cNvSpPr txBox="1"/>
          <p:nvPr userDrawn="1"/>
        </p:nvSpPr>
        <p:spPr>
          <a:xfrm>
            <a:off x="619685" y="6420897"/>
            <a:ext cx="17484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000" dirty="0">
                <a:solidFill>
                  <a:schemeClr val="bg1"/>
                </a:solidFill>
              </a:rPr>
              <a:t>UTS CRICOS 00099F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9A5829D-0D3F-904D-9EA2-9538BC4D257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30670" y="634393"/>
            <a:ext cx="714116" cy="682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1237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A3F461D9-7978-1349-866D-E5697B7D998A}"/>
              </a:ext>
            </a:extLst>
          </p:cNvPr>
          <p:cNvSpPr>
            <a:spLocks noGrp="1"/>
          </p:cNvSpPr>
          <p:nvPr>
            <p:ph type="pic" idx="10" hasCustomPrompt="1"/>
          </p:nvPr>
        </p:nvSpPr>
        <p:spPr>
          <a:xfrm>
            <a:off x="0" y="0"/>
            <a:ext cx="12191999" cy="6858000"/>
          </a:xfrm>
        </p:spPr>
        <p:txBody>
          <a:bodyPr anchor="t"/>
          <a:lstStyle>
            <a:lvl1pPr marL="0" indent="0" algn="ctr">
              <a:buNone/>
              <a:defRPr sz="2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insert image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A1FD67-3299-CA49-B972-E63A734FFB5E}"/>
              </a:ext>
            </a:extLst>
          </p:cNvPr>
          <p:cNvSpPr txBox="1"/>
          <p:nvPr userDrawn="1"/>
        </p:nvSpPr>
        <p:spPr>
          <a:xfrm>
            <a:off x="10018207" y="6420897"/>
            <a:ext cx="17484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>
                <a:solidFill>
                  <a:schemeClr val="bg1"/>
                </a:solidFill>
              </a:rPr>
              <a:t>UTS CRICOS 00099F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3F084B7-6B12-EB47-8096-902B752E3AB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30670" y="634393"/>
            <a:ext cx="714116" cy="6825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112788" y="2382129"/>
            <a:ext cx="4814292" cy="1157029"/>
          </a:xfrm>
        </p:spPr>
        <p:txBody>
          <a:bodyPr anchor="ctr">
            <a:noAutofit/>
          </a:bodyPr>
          <a:lstStyle>
            <a:lvl1pPr algn="l">
              <a:defRPr lang="en-AU" sz="3400" b="1" spc="-30" baseline="0" smtClean="0">
                <a:solidFill>
                  <a:schemeClr val="accent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Heading</a:t>
            </a:r>
            <a:endParaRPr lang="en-AU" dirty="0">
              <a:solidFill>
                <a:srgbClr val="FFFFFF"/>
              </a:solidFill>
              <a:effectLst/>
              <a:latin typeface="Helvetica" pitchFamily="2" charset="0"/>
            </a:endParaRP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DF3B029A-70EF-BD40-862C-C1426A0C7BDF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7308489" y="3494333"/>
            <a:ext cx="4018641" cy="1329128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AU" sz="2000" smtClean="0">
                <a:solidFill>
                  <a:schemeClr val="tx1">
                    <a:lumMod val="85000"/>
                    <a:lumOff val="15000"/>
                  </a:schemeClr>
                </a:solidFill>
                <a:effectLst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 err="1"/>
              <a:t>Ligenimus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937012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5">
    <p:bg>
      <p:bgPr>
        <a:solidFill>
          <a:schemeClr val="tx2">
            <a:lumMod val="10000"/>
            <a:lumOff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285B35B0-7E16-6347-9ABB-1E71DBC12D5C}"/>
              </a:ext>
            </a:extLst>
          </p:cNvPr>
          <p:cNvSpPr>
            <a:spLocks noGrp="1"/>
          </p:cNvSpPr>
          <p:nvPr>
            <p:ph type="pic" idx="10" hasCustomPrompt="1"/>
          </p:nvPr>
        </p:nvSpPr>
        <p:spPr>
          <a:xfrm>
            <a:off x="-1" y="0"/>
            <a:ext cx="6391175" cy="6858000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insert image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3B5CED-F544-F742-9789-3164A6A500D5}"/>
              </a:ext>
            </a:extLst>
          </p:cNvPr>
          <p:cNvSpPr txBox="1"/>
          <p:nvPr userDrawn="1"/>
        </p:nvSpPr>
        <p:spPr>
          <a:xfrm>
            <a:off x="10018207" y="6420897"/>
            <a:ext cx="17484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>
                <a:solidFill>
                  <a:schemeClr val="bg2"/>
                </a:solidFill>
              </a:rPr>
              <a:t>UTS CRICOS 00099F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120890" y="3301566"/>
            <a:ext cx="5071110" cy="1201854"/>
          </a:xfrm>
        </p:spPr>
        <p:txBody>
          <a:bodyPr anchor="b">
            <a:noAutofit/>
          </a:bodyPr>
          <a:lstStyle>
            <a:lvl1pPr algn="l">
              <a:defRPr lang="en-AU" sz="3400" b="1" spc="-30" baseline="0" smtClean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Heading</a:t>
            </a:r>
            <a:endParaRPr lang="en-AU" dirty="0">
              <a:solidFill>
                <a:srgbClr val="FFFFFF"/>
              </a:solidFill>
              <a:effectLst/>
              <a:latin typeface="Helvetica" pitchFamily="2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120890" y="4670298"/>
            <a:ext cx="5071110" cy="1483672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AU" sz="2000" smtClean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 err="1"/>
              <a:t>Ligenimus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88520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6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EA0ED4D8-6F83-E64C-B78D-18D8732B4209}"/>
              </a:ext>
            </a:extLst>
          </p:cNvPr>
          <p:cNvSpPr>
            <a:spLocks noGrp="1"/>
          </p:cNvSpPr>
          <p:nvPr>
            <p:ph type="pic" idx="10" hasCustomPrompt="1"/>
          </p:nvPr>
        </p:nvSpPr>
        <p:spPr>
          <a:xfrm>
            <a:off x="-1191188" y="-766482"/>
            <a:ext cx="6561492" cy="6561492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insert image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1E0ADE0A-0058-F840-B5C2-8007274D77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46999" y="3036761"/>
            <a:ext cx="5592436" cy="1220142"/>
          </a:xfrm>
        </p:spPr>
        <p:txBody>
          <a:bodyPr anchor="b"/>
          <a:lstStyle>
            <a:lvl1pPr>
              <a:defRPr sz="3400" b="1" spc="-30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Title Heading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C88A8D42-146D-E24F-BAAC-E035BD58A1AC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6158429" y="4663440"/>
            <a:ext cx="5592436" cy="1762622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AU" sz="2000" smtClean="0">
                <a:solidFill>
                  <a:schemeClr val="tx1"/>
                </a:solidFill>
                <a:effectLst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 err="1"/>
              <a:t>Ligenimus</a:t>
            </a:r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CF341A3-F22A-8F43-98A2-33A1DF177A05}"/>
              </a:ext>
            </a:extLst>
          </p:cNvPr>
          <p:cNvSpPr txBox="1"/>
          <p:nvPr userDrawn="1"/>
        </p:nvSpPr>
        <p:spPr>
          <a:xfrm>
            <a:off x="10018207" y="6420897"/>
            <a:ext cx="17484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>
                <a:solidFill>
                  <a:schemeClr val="tx2">
                    <a:lumMod val="50000"/>
                  </a:schemeClr>
                </a:solidFill>
              </a:rPr>
              <a:t>UTS CRICOS 00099F</a:t>
            </a:r>
          </a:p>
        </p:txBody>
      </p:sp>
    </p:spTree>
    <p:extLst>
      <p:ext uri="{BB962C8B-B14F-4D97-AF65-F5344CB8AC3E}">
        <p14:creationId xmlns:p14="http://schemas.microsoft.com/office/powerpoint/2010/main" val="3114284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 6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1E0ADE0A-0058-F840-B5C2-8007274D77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46999" y="3036761"/>
            <a:ext cx="5592436" cy="1220142"/>
          </a:xfrm>
        </p:spPr>
        <p:txBody>
          <a:bodyPr anchor="b"/>
          <a:lstStyle>
            <a:lvl1pPr>
              <a:defRPr sz="3400" b="1" spc="-3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Heading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C88A8D42-146D-E24F-BAAC-E035BD58A1AC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6158429" y="4663440"/>
            <a:ext cx="5592436" cy="1762622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AU" sz="2000" smtClean="0">
                <a:solidFill>
                  <a:schemeClr val="tx1"/>
                </a:solidFill>
                <a:effectLst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 err="1"/>
              <a:t>Ligenimus</a:t>
            </a:r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CF341A3-F22A-8F43-98A2-33A1DF177A05}"/>
              </a:ext>
            </a:extLst>
          </p:cNvPr>
          <p:cNvSpPr txBox="1"/>
          <p:nvPr userDrawn="1"/>
        </p:nvSpPr>
        <p:spPr>
          <a:xfrm>
            <a:off x="10018207" y="6420897"/>
            <a:ext cx="17484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UTS CRICOS 00099F</a:t>
            </a:r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B070798B-3B0A-5948-B421-23D8843BB416}"/>
              </a:ext>
            </a:extLst>
          </p:cNvPr>
          <p:cNvSpPr>
            <a:spLocks noGrp="1"/>
          </p:cNvSpPr>
          <p:nvPr>
            <p:ph type="pic" idx="10" hasCustomPrompt="1"/>
          </p:nvPr>
        </p:nvSpPr>
        <p:spPr>
          <a:xfrm>
            <a:off x="-1191188" y="-766482"/>
            <a:ext cx="6561492" cy="6561492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insert image</a:t>
            </a:r>
          </a:p>
        </p:txBody>
      </p:sp>
    </p:spTree>
    <p:extLst>
      <p:ext uri="{BB962C8B-B14F-4D97-AF65-F5344CB8AC3E}">
        <p14:creationId xmlns:p14="http://schemas.microsoft.com/office/powerpoint/2010/main" val="26013540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 7">
    <p:bg>
      <p:bgPr>
        <a:solidFill>
          <a:schemeClr val="tx2">
            <a:lumMod val="10000"/>
            <a:lumOff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1895C320-85D8-7946-80F1-AF205B05ECDC}"/>
              </a:ext>
            </a:extLst>
          </p:cNvPr>
          <p:cNvSpPr>
            <a:spLocks noGrp="1"/>
          </p:cNvSpPr>
          <p:nvPr>
            <p:ph type="pic" idx="10" hasCustomPrompt="1"/>
          </p:nvPr>
        </p:nvSpPr>
        <p:spPr>
          <a:xfrm>
            <a:off x="1476397" y="1714500"/>
            <a:ext cx="4117985" cy="4105255"/>
          </a:xfrm>
        </p:spPr>
        <p:txBody>
          <a:bodyPr anchor="t"/>
          <a:lstStyle>
            <a:lvl1pPr marL="0" indent="0" algn="ctr">
              <a:buNone/>
              <a:defRPr sz="2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insert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175728" y="2441842"/>
            <a:ext cx="5001987" cy="1201854"/>
          </a:xfrm>
        </p:spPr>
        <p:txBody>
          <a:bodyPr anchor="b">
            <a:noAutofit/>
          </a:bodyPr>
          <a:lstStyle>
            <a:lvl1pPr algn="l">
              <a:defRPr lang="en-AU" sz="2800" b="1" spc="-20" baseline="0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Section heading</a:t>
            </a:r>
            <a:endParaRPr lang="en-AU" dirty="0">
              <a:solidFill>
                <a:srgbClr val="FFFFFF"/>
              </a:solidFill>
              <a:effectLst/>
              <a:latin typeface="Helvetica" pitchFamily="2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175728" y="3661984"/>
            <a:ext cx="5001987" cy="1483672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AU" sz="2000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Intro</a:t>
            </a:r>
          </a:p>
        </p:txBody>
      </p:sp>
    </p:spTree>
    <p:extLst>
      <p:ext uri="{BB962C8B-B14F-4D97-AF65-F5344CB8AC3E}">
        <p14:creationId xmlns:p14="http://schemas.microsoft.com/office/powerpoint/2010/main" val="18096024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ver 7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1895C320-85D8-7946-80F1-AF205B05ECDC}"/>
              </a:ext>
            </a:extLst>
          </p:cNvPr>
          <p:cNvSpPr>
            <a:spLocks noGrp="1"/>
          </p:cNvSpPr>
          <p:nvPr>
            <p:ph type="pic" idx="10" hasCustomPrompt="1"/>
          </p:nvPr>
        </p:nvSpPr>
        <p:spPr>
          <a:xfrm>
            <a:off x="1476397" y="1714500"/>
            <a:ext cx="4117985" cy="4105255"/>
          </a:xfrm>
        </p:spPr>
        <p:txBody>
          <a:bodyPr anchor="t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insert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175728" y="2441842"/>
            <a:ext cx="5001987" cy="1201854"/>
          </a:xfrm>
        </p:spPr>
        <p:txBody>
          <a:bodyPr anchor="b">
            <a:noAutofit/>
          </a:bodyPr>
          <a:lstStyle>
            <a:lvl1pPr algn="l">
              <a:defRPr lang="en-AU" sz="2800" b="1" spc="-20" baseline="0" smtClean="0">
                <a:solidFill>
                  <a:schemeClr val="bg1"/>
                </a:solidFill>
                <a:effectLst/>
              </a:defRPr>
            </a:lvl1pPr>
          </a:lstStyle>
          <a:p>
            <a:r>
              <a:rPr lang="en-US" dirty="0"/>
              <a:t>Section heading</a:t>
            </a:r>
            <a:endParaRPr lang="en-AU" dirty="0">
              <a:solidFill>
                <a:srgbClr val="FFFFFF"/>
              </a:solidFill>
              <a:effectLst/>
              <a:latin typeface="Helvetica" pitchFamily="2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175728" y="3661984"/>
            <a:ext cx="5001987" cy="1483672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AU" sz="2000" smtClean="0">
                <a:solidFill>
                  <a:schemeClr val="bg1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Intro</a:t>
            </a:r>
          </a:p>
        </p:txBody>
      </p:sp>
    </p:spTree>
    <p:extLst>
      <p:ext uri="{BB962C8B-B14F-4D97-AF65-F5344CB8AC3E}">
        <p14:creationId xmlns:p14="http://schemas.microsoft.com/office/powerpoint/2010/main" val="31959059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710636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98E1AB-6A0A-AC44-83B9-9FAC961E3C28}" type="datetimeFigureOut">
              <a:rPr lang="en-US" smtClean="0"/>
              <a:t>4/18/23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7106363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51FA37-3D95-DD4F-A79E-5508DFB6D2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805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84" r:id="rId2"/>
    <p:sldLayoutId id="2147483686" r:id="rId3"/>
    <p:sldLayoutId id="2147483707" r:id="rId4"/>
    <p:sldLayoutId id="2147483708" r:id="rId5"/>
    <p:sldLayoutId id="2147483685" r:id="rId6"/>
    <p:sldLayoutId id="2147483716" r:id="rId7"/>
    <p:sldLayoutId id="2147483715" r:id="rId8"/>
    <p:sldLayoutId id="2147483726" r:id="rId9"/>
    <p:sldLayoutId id="2147483718" r:id="rId10"/>
    <p:sldLayoutId id="2147483703" r:id="rId11"/>
    <p:sldLayoutId id="2147483727" r:id="rId12"/>
    <p:sldLayoutId id="2147483721" r:id="rId13"/>
    <p:sldLayoutId id="2147483723" r:id="rId14"/>
    <p:sldLayoutId id="2147483724" r:id="rId15"/>
    <p:sldLayoutId id="2147483722" r:id="rId16"/>
    <p:sldLayoutId id="2147483725" r:id="rId17"/>
    <p:sldLayoutId id="2147483731" r:id="rId18"/>
    <p:sldLayoutId id="2147483733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scissors&#10;&#10;Description automatically generated">
            <a:extLst>
              <a:ext uri="{FF2B5EF4-FFF2-40B4-BE49-F238E27FC236}">
                <a16:creationId xmlns:a16="http://schemas.microsoft.com/office/drawing/2014/main" id="{16105EC4-C0D7-DE54-AC00-A7E315088D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5030" y="1754966"/>
            <a:ext cx="5103034" cy="510303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758E506-6248-D58E-EA86-8A56C2A86BE8}"/>
              </a:ext>
            </a:extLst>
          </p:cNvPr>
          <p:cNvSpPr txBox="1"/>
          <p:nvPr/>
        </p:nvSpPr>
        <p:spPr>
          <a:xfrm>
            <a:off x="749696" y="953856"/>
            <a:ext cx="637029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200" dirty="0"/>
              <a:t>Heuristics and the</a:t>
            </a:r>
          </a:p>
          <a:p>
            <a:r>
              <a:rPr lang="en-AU" sz="3200" dirty="0"/>
              <a:t>bias-variance trade-off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0D8F90F-A8DA-E166-40D9-DA72817DF913}"/>
              </a:ext>
            </a:extLst>
          </p:cNvPr>
          <p:cNvSpPr txBox="1"/>
          <p:nvPr/>
        </p:nvSpPr>
        <p:spPr>
          <a:xfrm>
            <a:off x="749694" y="2431183"/>
            <a:ext cx="425238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AU" dirty="0"/>
          </a:p>
          <a:p>
            <a:r>
              <a:rPr lang="en-AU" sz="2400" dirty="0"/>
              <a:t>Notes on Behavioural Economics</a:t>
            </a:r>
          </a:p>
          <a:p>
            <a:endParaRPr lang="en-AU" sz="2400" dirty="0"/>
          </a:p>
          <a:p>
            <a:r>
              <a:rPr lang="en-AU" sz="2400" dirty="0"/>
              <a:t>Jason Collins</a:t>
            </a:r>
          </a:p>
        </p:txBody>
      </p:sp>
    </p:spTree>
    <p:extLst>
      <p:ext uri="{BB962C8B-B14F-4D97-AF65-F5344CB8AC3E}">
        <p14:creationId xmlns:p14="http://schemas.microsoft.com/office/powerpoint/2010/main" val="23018326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ack and white drawing of a person with a mustache&#10;&#10;Description automatically generated with medium confidence">
            <a:extLst>
              <a:ext uri="{FF2B5EF4-FFF2-40B4-BE49-F238E27FC236}">
                <a16:creationId xmlns:a16="http://schemas.microsoft.com/office/drawing/2014/main" id="{89A97078-ED25-8CDE-2502-95743398DC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1960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linedrawing&#10;&#10;Description automatically generated">
            <a:extLst>
              <a:ext uri="{FF2B5EF4-FFF2-40B4-BE49-F238E27FC236}">
                <a16:creationId xmlns:a16="http://schemas.microsoft.com/office/drawing/2014/main" id="{1A88AB2F-A288-2010-692A-30F9F5FB19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6617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hape, circle&#10;&#10;Description automatically generated">
            <a:extLst>
              <a:ext uri="{FF2B5EF4-FFF2-40B4-BE49-F238E27FC236}">
                <a16:creationId xmlns:a16="http://schemas.microsoft.com/office/drawing/2014/main" id="{0CCE0FC6-91EF-FA26-BD11-2F4CD3DFB2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8810" y="588019"/>
            <a:ext cx="6837613" cy="5681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3409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005C8465-7453-F1B6-C76B-BDF81F2568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2888" y="717584"/>
            <a:ext cx="9446223" cy="5422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2550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8235FE58-7F0B-1F1D-60E3-3E09862C5B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1450" y="254000"/>
            <a:ext cx="4229100" cy="6350000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033926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6EAD636-2177-6D85-E426-F46A9D1F6E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8218" y="609600"/>
            <a:ext cx="7235564" cy="5235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7896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211">
      <a:dk1>
        <a:srgbClr val="000000"/>
      </a:dk1>
      <a:lt1>
        <a:srgbClr val="FFFFFF"/>
      </a:lt1>
      <a:dk2>
        <a:srgbClr val="323232"/>
      </a:dk2>
      <a:lt2>
        <a:srgbClr val="B2B2B2"/>
      </a:lt2>
      <a:accent1>
        <a:srgbClr val="0F4BEB"/>
      </a:accent1>
      <a:accent2>
        <a:srgbClr val="FF2305"/>
      </a:accent2>
      <a:accent3>
        <a:srgbClr val="000000"/>
      </a:accent3>
      <a:accent4>
        <a:srgbClr val="FAF528"/>
      </a:accent4>
      <a:accent5>
        <a:srgbClr val="09D369"/>
      </a:accent5>
      <a:accent6>
        <a:srgbClr val="FF9600"/>
      </a:accent6>
      <a:hlink>
        <a:srgbClr val="00B7E0"/>
      </a:hlink>
      <a:folHlink>
        <a:srgbClr val="00B7E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021 UTS Powerpoint template_16x9_C" id="{EA956CE0-7F49-FD41-9C98-C395F5454CD1}" vid="{8DF70025-42FC-C04B-AAEE-317C2426C95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14476</TotalTime>
  <Words>11</Words>
  <Application>Microsoft Macintosh PowerPoint</Application>
  <PresentationFormat>Widescreen</PresentationFormat>
  <Paragraphs>6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Helvetica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Behavioural Economics 23005</dc:title>
  <dc:creator>Jason Collins</dc:creator>
  <cp:lastModifiedBy>Jason Collins</cp:lastModifiedBy>
  <cp:revision>63</cp:revision>
  <dcterms:created xsi:type="dcterms:W3CDTF">2022-02-14T06:08:26Z</dcterms:created>
  <dcterms:modified xsi:type="dcterms:W3CDTF">2023-04-18T00:51:28Z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ba4f0713-8a76-46fc-9033-3e1b6c45971d_Enabled">
    <vt:lpwstr>true</vt:lpwstr>
  </property>
  <property fmtid="{D5CDD505-2E9C-101B-9397-08002B2CF9AE}" pid="3" name="MSIP_Label_ba4f0713-8a76-46fc-9033-3e1b6c45971d_SetDate">
    <vt:lpwstr>2021-06-10T03:39:58Z</vt:lpwstr>
  </property>
  <property fmtid="{D5CDD505-2E9C-101B-9397-08002B2CF9AE}" pid="4" name="MSIP_Label_ba4f0713-8a76-46fc-9033-3e1b6c45971d_Method">
    <vt:lpwstr>Privileged</vt:lpwstr>
  </property>
  <property fmtid="{D5CDD505-2E9C-101B-9397-08002B2CF9AE}" pid="5" name="MSIP_Label_ba4f0713-8a76-46fc-9033-3e1b6c45971d_Name">
    <vt:lpwstr>UTS-Public</vt:lpwstr>
  </property>
  <property fmtid="{D5CDD505-2E9C-101B-9397-08002B2CF9AE}" pid="6" name="MSIP_Label_ba4f0713-8a76-46fc-9033-3e1b6c45971d_SiteId">
    <vt:lpwstr>e8911c26-cf9f-4a9c-878e-527807be8791</vt:lpwstr>
  </property>
  <property fmtid="{D5CDD505-2E9C-101B-9397-08002B2CF9AE}" pid="7" name="MSIP_Label_ba4f0713-8a76-46fc-9033-3e1b6c45971d_ActionId">
    <vt:lpwstr>6ab3b3b8-caa6-4a18-863c-f302df8f3726</vt:lpwstr>
  </property>
  <property fmtid="{D5CDD505-2E9C-101B-9397-08002B2CF9AE}" pid="8" name="MSIP_Label_ba4f0713-8a76-46fc-9033-3e1b6c45971d_ContentBits">
    <vt:lpwstr>0</vt:lpwstr>
  </property>
</Properties>
</file>